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5" r:id="rId29"/>
    <p:sldId id="286" r:id="rId30"/>
    <p:sldId id="287" r:id="rId31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84380"/>
    <p:restoredTop sz="86738" autoAdjust="0"/>
  </p:normalViewPr>
  <p:slideViewPr>
    <p:cSldViewPr>
      <p:cViewPr>
        <p:scale>
          <a:sx n="90" d="100"/>
          <a:sy n="90" d="100"/>
        </p:scale>
        <p:origin x="-816" y="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عنوان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22" name="عنوان فرعي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ar-SA" smtClean="0"/>
              <a:t>انقر لتحرير نمط العنوان الثانوي الرئيسي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1A14C-94A3-47D2-83C8-D6FF4167869F}" type="datetimeFigureOut">
              <a:rPr lang="ar-IQ" smtClean="0"/>
              <a:pPr/>
              <a:t>29/02/1440</a:t>
            </a:fld>
            <a:endParaRPr lang="ar-IQ"/>
          </a:p>
        </p:txBody>
      </p:sp>
      <p:sp>
        <p:nvSpPr>
          <p:cNvPr id="20" name="عنصر نائب للتذييل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10" name="عنصر نائب لرقم الشريحة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0B9A-D821-4DE1-A4C6-489B5CB38F1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شكل بيضاوي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1A14C-94A3-47D2-83C8-D6FF4167869F}" type="datetimeFigureOut">
              <a:rPr lang="ar-IQ" smtClean="0"/>
              <a:pPr/>
              <a:t>29/02/1440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0B9A-D821-4DE1-A4C6-489B5CB38F1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1A14C-94A3-47D2-83C8-D6FF4167869F}" type="datetimeFigureOut">
              <a:rPr lang="ar-IQ" smtClean="0"/>
              <a:pPr/>
              <a:t>29/02/1440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0B9A-D821-4DE1-A4C6-489B5CB38F1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1A14C-94A3-47D2-83C8-D6FF4167869F}" type="datetimeFigureOut">
              <a:rPr lang="ar-IQ" smtClean="0"/>
              <a:pPr/>
              <a:t>29/02/1440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0B9A-D821-4DE1-A4C6-489B5CB38F1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مستطيل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1A14C-94A3-47D2-83C8-D6FF4167869F}" type="datetimeFigureOut">
              <a:rPr lang="ar-IQ" smtClean="0"/>
              <a:pPr/>
              <a:t>29/02/1440</a:t>
            </a:fld>
            <a:endParaRPr lang="ar-IQ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0B9A-D821-4DE1-A4C6-489B5CB38F1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مستطيل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شكل بيضاوي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1A14C-94A3-47D2-83C8-D6FF4167869F}" type="datetimeFigureOut">
              <a:rPr lang="ar-IQ" smtClean="0"/>
              <a:pPr/>
              <a:t>29/02/1440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0B9A-D821-4DE1-A4C6-489B5CB38F1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5" name="عنصر نائب للمحتوى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1A14C-94A3-47D2-83C8-D6FF4167869F}" type="datetimeFigureOut">
              <a:rPr lang="ar-IQ" smtClean="0"/>
              <a:pPr/>
              <a:t>29/02/1440</a:t>
            </a:fld>
            <a:endParaRPr lang="ar-IQ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0B9A-D821-4DE1-A4C6-489B5CB38F1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1A14C-94A3-47D2-83C8-D6FF4167869F}" type="datetimeFigureOut">
              <a:rPr lang="ar-IQ" smtClean="0"/>
              <a:pPr/>
              <a:t>29/02/1440</a:t>
            </a:fld>
            <a:endParaRPr lang="ar-IQ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0B9A-D821-4DE1-A4C6-489B5CB38F1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1A14C-94A3-47D2-83C8-D6FF4167869F}" type="datetimeFigureOut">
              <a:rPr lang="ar-IQ" smtClean="0"/>
              <a:pPr/>
              <a:t>29/02/1440</a:t>
            </a:fld>
            <a:endParaRPr lang="ar-IQ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0B9A-D821-4DE1-A4C6-489B5CB38F1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6" name="مستطيل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ar-SA" smtClean="0"/>
              <a:t>انقر لتحرير أنماط النص الرئيسي</a:t>
            </a:r>
          </a:p>
          <a:p>
            <a:pPr lvl="1" eaLnBrk="1" latinLnBrk="0" hangingPunct="1"/>
            <a:r>
              <a:rPr lang="ar-SA" smtClean="0"/>
              <a:t>المستوى الثاني</a:t>
            </a:r>
          </a:p>
          <a:p>
            <a:pPr lvl="2" eaLnBrk="1" latinLnBrk="0" hangingPunct="1"/>
            <a:r>
              <a:rPr lang="ar-SA" smtClean="0"/>
              <a:t>المستوى الثالث</a:t>
            </a:r>
          </a:p>
          <a:p>
            <a:pPr lvl="3" eaLnBrk="1" latinLnBrk="0" hangingPunct="1"/>
            <a:r>
              <a:rPr lang="ar-SA" smtClean="0"/>
              <a:t>المستوى الرابع</a:t>
            </a:r>
          </a:p>
          <a:p>
            <a:pPr lvl="4" eaLnBrk="1" latinLnBrk="0" hangingPunct="1"/>
            <a:r>
              <a:rPr lang="ar-SA" smtClean="0"/>
              <a:t>المستوى الخامس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1A14C-94A3-47D2-83C8-D6FF4167869F}" type="datetimeFigureOut">
              <a:rPr lang="ar-IQ" smtClean="0"/>
              <a:pPr/>
              <a:t>29/02/1440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0B9A-D821-4DE1-A4C6-489B5CB38F11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3F1A14C-94A3-47D2-83C8-D6FF4167869F}" type="datetimeFigureOut">
              <a:rPr lang="ar-IQ" smtClean="0"/>
              <a:pPr/>
              <a:t>29/02/1440</a:t>
            </a:fld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19250B9A-D821-4DE1-A4C6-489B5CB38F1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مستطيل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ar-SA" smtClean="0"/>
              <a:t>انقر فوق الرمز لإضافة صورة</a:t>
            </a:r>
            <a:endParaRPr kumimoji="0" lang="en-US" dirty="0"/>
          </a:p>
        </p:txBody>
      </p:sp>
      <p:sp>
        <p:nvSpPr>
          <p:cNvPr id="9" name="مخطط انسيابي: معالجة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مخطط انسيابي: معالجة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دائري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شكل بيضاوي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دائرة مجوفة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مستطيل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عنصر نائب للعنوان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ar-SA" smtClean="0"/>
              <a:t>انقر لتحرير نمط العنوان الرئيسي</a:t>
            </a:r>
            <a:endParaRPr kumimoji="0" lang="en-US"/>
          </a:p>
        </p:txBody>
      </p:sp>
      <p:sp>
        <p:nvSpPr>
          <p:cNvPr id="9" name="عنصر نائب للنص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ar-SA" smtClean="0"/>
              <a:t>انقر لتحرير أنماط النص الرئيسي</a:t>
            </a:r>
          </a:p>
          <a:p>
            <a:pPr lvl="1" eaLnBrk="1" latinLnBrk="0" hangingPunct="1"/>
            <a:r>
              <a:rPr kumimoji="0" lang="ar-SA" smtClean="0"/>
              <a:t>المستوى الثاني</a:t>
            </a:r>
          </a:p>
          <a:p>
            <a:pPr lvl="2" eaLnBrk="1" latinLnBrk="0" hangingPunct="1"/>
            <a:r>
              <a:rPr kumimoji="0" lang="ar-SA" smtClean="0"/>
              <a:t>المستوى الثالث</a:t>
            </a:r>
          </a:p>
          <a:p>
            <a:pPr lvl="3" eaLnBrk="1" latinLnBrk="0" hangingPunct="1"/>
            <a:r>
              <a:rPr kumimoji="0" lang="ar-SA" smtClean="0"/>
              <a:t>المستوى الرابع</a:t>
            </a:r>
          </a:p>
          <a:p>
            <a:pPr lvl="4" eaLnBrk="1" latinLnBrk="0" hangingPunct="1"/>
            <a:r>
              <a:rPr kumimoji="0" lang="ar-SA" smtClean="0"/>
              <a:t>المستوى الخامس</a:t>
            </a:r>
            <a:endParaRPr kumimoji="0" lang="en-US"/>
          </a:p>
        </p:txBody>
      </p:sp>
      <p:sp>
        <p:nvSpPr>
          <p:cNvPr id="24" name="عنصر نائب للتاريخ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53F1A14C-94A3-47D2-83C8-D6FF4167869F}" type="datetimeFigureOut">
              <a:rPr lang="ar-IQ" smtClean="0"/>
              <a:pPr/>
              <a:t>29/02/1440</a:t>
            </a:fld>
            <a:endParaRPr lang="ar-IQ"/>
          </a:p>
        </p:txBody>
      </p:sp>
      <p:sp>
        <p:nvSpPr>
          <p:cNvPr id="10" name="عنصر نائب للتذييل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ar-IQ"/>
          </a:p>
        </p:txBody>
      </p:sp>
      <p:sp>
        <p:nvSpPr>
          <p:cNvPr id="22" name="عنصر نائب لرقم الشريحة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19250B9A-D821-4DE1-A4C6-489B5CB38F11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5" name="مستطيل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1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r" rtl="1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r" rtl="1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r" rtl="1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r" rtl="1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r" rtl="1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r" rtl="1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r" rtl="1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432560" y="714356"/>
            <a:ext cx="7406640" cy="2857520"/>
          </a:xfrm>
        </p:spPr>
        <p:txBody>
          <a:bodyPr>
            <a:normAutofit fontScale="90000"/>
          </a:bodyPr>
          <a:lstStyle/>
          <a:p>
            <a:pPr rtl="0"/>
            <a:r>
              <a:rPr lang="ar-IQ" dirty="0" smtClean="0"/>
              <a:t>محاضرات تحليلات هندسية وعددية</a:t>
            </a:r>
            <a:br>
              <a:rPr lang="ar-IQ" dirty="0" smtClean="0"/>
            </a:br>
            <a:r>
              <a:rPr lang="en-US" dirty="0" smtClean="0"/>
              <a:t>Engineering and Numerical Analysis </a:t>
            </a:r>
            <a:br>
              <a:rPr lang="en-US" dirty="0" smtClean="0"/>
            </a:br>
            <a:r>
              <a:rPr lang="ar-IQ" dirty="0" smtClean="0"/>
              <a:t> 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ar-IQ" dirty="0" smtClean="0"/>
              <a:t> </a:t>
            </a:r>
            <a:endParaRPr lang="ar-IQ" dirty="0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432560" y="3071810"/>
            <a:ext cx="7406640" cy="2571768"/>
          </a:xfrm>
        </p:spPr>
        <p:txBody>
          <a:bodyPr>
            <a:normAutofit/>
          </a:bodyPr>
          <a:lstStyle/>
          <a:p>
            <a:pPr algn="ctr"/>
            <a:r>
              <a:rPr lang="ar-IQ" sz="4000" dirty="0" smtClean="0">
                <a:solidFill>
                  <a:srgbClr val="FF0000"/>
                </a:solidFill>
              </a:rPr>
              <a:t>   </a:t>
            </a:r>
          </a:p>
          <a:p>
            <a:pPr algn="ctr"/>
            <a:r>
              <a:rPr lang="ar-IQ" sz="4000" dirty="0" smtClean="0">
                <a:solidFill>
                  <a:srgbClr val="FF0000"/>
                </a:solidFill>
              </a:rPr>
              <a:t> إعداد   </a:t>
            </a:r>
          </a:p>
          <a:p>
            <a:pPr algn="ctr"/>
            <a:r>
              <a:rPr lang="ar-IQ" sz="4000" dirty="0" smtClean="0">
                <a:solidFill>
                  <a:srgbClr val="FF0000"/>
                </a:solidFill>
              </a:rPr>
              <a:t>م. م أغادير احمد عباس </a:t>
            </a:r>
            <a:endParaRPr lang="ar-IQ" sz="40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9" y="357167"/>
            <a:ext cx="7000924" cy="58674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590550"/>
            <a:ext cx="7215238" cy="5676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561975"/>
            <a:ext cx="7072362" cy="573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1736725" y="0"/>
            <a:ext cx="7407275" cy="425431"/>
          </a:xfrm>
        </p:spPr>
        <p:txBody>
          <a:bodyPr>
            <a:normAutofit/>
          </a:bodyPr>
          <a:lstStyle/>
          <a:p>
            <a:pPr algn="r"/>
            <a:r>
              <a:rPr lang="ar-IQ" sz="2000" dirty="0" smtClean="0"/>
              <a:t>المحاضرة الثالثة</a:t>
            </a:r>
            <a:endParaRPr lang="ar-IQ" sz="2000" dirty="0"/>
          </a:p>
        </p:txBody>
      </p:sp>
      <p:pic>
        <p:nvPicPr>
          <p:cNvPr id="1229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28738" y="928670"/>
            <a:ext cx="7386666" cy="51768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05"/>
            <a:ext cx="7143800" cy="5757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5852" y="571480"/>
            <a:ext cx="7143800" cy="56436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71480"/>
            <a:ext cx="7215238" cy="57150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1736725" y="142875"/>
            <a:ext cx="7407275" cy="354013"/>
          </a:xfrm>
        </p:spPr>
        <p:txBody>
          <a:bodyPr>
            <a:normAutofit fontScale="90000"/>
          </a:bodyPr>
          <a:lstStyle/>
          <a:p>
            <a:pPr algn="r"/>
            <a:r>
              <a:rPr lang="ar-IQ" sz="2000" dirty="0" smtClean="0"/>
              <a:t> </a:t>
            </a:r>
            <a:endParaRPr lang="ar-IQ" sz="2000" dirty="0"/>
          </a:p>
        </p:txBody>
      </p:sp>
      <p:pic>
        <p:nvPicPr>
          <p:cNvPr id="1638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642938"/>
            <a:ext cx="7358113" cy="557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00166" y="428605"/>
            <a:ext cx="7143800" cy="55673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 idx="4294967295"/>
          </p:nvPr>
        </p:nvSpPr>
        <p:spPr>
          <a:xfrm>
            <a:off x="1646238" y="0"/>
            <a:ext cx="7497762" cy="368300"/>
          </a:xfrm>
        </p:spPr>
        <p:txBody>
          <a:bodyPr>
            <a:normAutofit fontScale="90000"/>
          </a:bodyPr>
          <a:lstStyle/>
          <a:p>
            <a:pPr algn="r"/>
            <a:r>
              <a:rPr lang="ar-IQ" sz="2000" dirty="0" smtClean="0"/>
              <a:t>المحاضرة الرابعة</a:t>
            </a:r>
            <a:endParaRPr lang="ar-IQ" sz="2000" dirty="0"/>
          </a:p>
        </p:txBody>
      </p:sp>
      <p:pic>
        <p:nvPicPr>
          <p:cNvPr id="1843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285728"/>
            <a:ext cx="7072362" cy="60055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r"/>
            <a:r>
              <a:rPr lang="ar-IQ" sz="2000" dirty="0" smtClean="0"/>
              <a:t>المحاضرة الأولى </a:t>
            </a:r>
            <a:endParaRPr lang="ar-IQ" sz="2000" dirty="0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447800"/>
            <a:ext cx="7929586" cy="51244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5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604838"/>
            <a:ext cx="7072362" cy="564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28" y="566738"/>
            <a:ext cx="7429552" cy="59340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1000108"/>
            <a:ext cx="645319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14356"/>
            <a:ext cx="6500858" cy="52149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4" y="428605"/>
            <a:ext cx="6715172" cy="55864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428604"/>
            <a:ext cx="7072362" cy="5486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14480" y="614363"/>
            <a:ext cx="7000923" cy="59579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645920" y="0"/>
            <a:ext cx="7498080" cy="428604"/>
          </a:xfrm>
        </p:spPr>
        <p:txBody>
          <a:bodyPr>
            <a:normAutofit/>
          </a:bodyPr>
          <a:lstStyle/>
          <a:p>
            <a:pPr algn="r"/>
            <a:r>
              <a:rPr lang="ar-IQ" sz="2000" dirty="0" smtClean="0"/>
              <a:t>المحاضرة الخامسة</a:t>
            </a:r>
            <a:endParaRPr lang="ar-IQ" sz="2000" dirty="0"/>
          </a:p>
        </p:txBody>
      </p:sp>
      <p:pic>
        <p:nvPicPr>
          <p:cNvPr id="2662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581025"/>
            <a:ext cx="6858048" cy="5695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43042" y="609600"/>
            <a:ext cx="6643733" cy="58197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871538"/>
            <a:ext cx="6929486" cy="52006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04963" y="738188"/>
            <a:ext cx="7181879" cy="5381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5984" y="1214422"/>
            <a:ext cx="6000792" cy="73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9699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81213" y="1785926"/>
            <a:ext cx="5919811" cy="4133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76400" y="747713"/>
            <a:ext cx="6967566" cy="5362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19250" y="852488"/>
            <a:ext cx="6953278" cy="5153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 idx="4294967295"/>
          </p:nvPr>
        </p:nvSpPr>
        <p:spPr>
          <a:xfrm>
            <a:off x="1736725" y="142875"/>
            <a:ext cx="7407275" cy="282575"/>
          </a:xfrm>
        </p:spPr>
        <p:txBody>
          <a:bodyPr>
            <a:normAutofit fontScale="90000"/>
          </a:bodyPr>
          <a:lstStyle/>
          <a:p>
            <a:pPr algn="r"/>
            <a:r>
              <a:rPr lang="ar-IQ" sz="1800" dirty="0" smtClean="0"/>
              <a:t>المحاضرة الثانية </a:t>
            </a:r>
            <a:endParaRPr lang="ar-IQ" sz="18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857356" y="714356"/>
            <a:ext cx="6572296" cy="58579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85918" y="633413"/>
            <a:ext cx="7143799" cy="58674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57290" y="500042"/>
            <a:ext cx="7286676" cy="56959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05" y="638175"/>
            <a:ext cx="7286676" cy="558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انقلاب">
  <a:themeElements>
    <a:clrScheme name="انقلاب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انقلاب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انقلاب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137</TotalTime>
  <Words>24</Words>
  <Application>Microsoft Office PowerPoint</Application>
  <PresentationFormat>عرض على الشاشة (3:4)‏</PresentationFormat>
  <Paragraphs>10</Paragraphs>
  <Slides>30</Slides>
  <Notes>0</Notes>
  <HiddenSlides>0</HiddenSlides>
  <MMClips>0</MMClips>
  <ScaleCrop>false</ScaleCrop>
  <HeadingPairs>
    <vt:vector size="4" baseType="variant">
      <vt:variant>
        <vt:lpstr>سمة</vt:lpstr>
      </vt:variant>
      <vt:variant>
        <vt:i4>1</vt:i4>
      </vt:variant>
      <vt:variant>
        <vt:lpstr>عناوين الشرائح</vt:lpstr>
      </vt:variant>
      <vt:variant>
        <vt:i4>30</vt:i4>
      </vt:variant>
    </vt:vector>
  </HeadingPairs>
  <TitlesOfParts>
    <vt:vector size="31" baseType="lpstr">
      <vt:lpstr>انقلاب</vt:lpstr>
      <vt:lpstr>محاضرات تحليلات هندسية وعددية Engineering and Numerical Analysis     </vt:lpstr>
      <vt:lpstr>المحاضرة الأولى </vt:lpstr>
      <vt:lpstr>الشريحة 3</vt:lpstr>
      <vt:lpstr>الشريحة 4</vt:lpstr>
      <vt:lpstr>الشريحة 5</vt:lpstr>
      <vt:lpstr>المحاضرة الثانية </vt:lpstr>
      <vt:lpstr>الشريحة 7</vt:lpstr>
      <vt:lpstr>الشريحة 8</vt:lpstr>
      <vt:lpstr>الشريحة 9</vt:lpstr>
      <vt:lpstr>الشريحة 10</vt:lpstr>
      <vt:lpstr>الشريحة 11</vt:lpstr>
      <vt:lpstr>الشريحة 12</vt:lpstr>
      <vt:lpstr>المحاضرة الثالثة</vt:lpstr>
      <vt:lpstr>الشريحة 14</vt:lpstr>
      <vt:lpstr>الشريحة 15</vt:lpstr>
      <vt:lpstr>الشريحة 16</vt:lpstr>
      <vt:lpstr> </vt:lpstr>
      <vt:lpstr>الشريحة 18</vt:lpstr>
      <vt:lpstr>المحاضرة الرابعة</vt:lpstr>
      <vt:lpstr>الشريحة 20</vt:lpstr>
      <vt:lpstr>الشريحة 21</vt:lpstr>
      <vt:lpstr>الشريحة 22</vt:lpstr>
      <vt:lpstr>الشريحة 23</vt:lpstr>
      <vt:lpstr>الشريحة 24</vt:lpstr>
      <vt:lpstr>الشريحة 25</vt:lpstr>
      <vt:lpstr>الشريحة 26</vt:lpstr>
      <vt:lpstr>المحاضرة الخامسة</vt:lpstr>
      <vt:lpstr>الشريحة 28</vt:lpstr>
      <vt:lpstr>الشريحة 29</vt:lpstr>
      <vt:lpstr>الشريحة 30</vt:lpstr>
    </vt:vector>
  </TitlesOfParts>
  <Company>SACC - ANAS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محاضرات تحليلات هندسية وعددية Engineering and Numerical Analysis</dc:title>
  <dc:creator>DR.Ahmed Saker 2O14</dc:creator>
  <cp:lastModifiedBy>DR.Ahmed Saker 2O14</cp:lastModifiedBy>
  <cp:revision>13</cp:revision>
  <dcterms:created xsi:type="dcterms:W3CDTF">2018-11-08T09:11:19Z</dcterms:created>
  <dcterms:modified xsi:type="dcterms:W3CDTF">2018-11-08T16:44:27Z</dcterms:modified>
</cp:coreProperties>
</file>